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-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b="0" dirty="0">
                <a:solidFill>
                  <a:schemeClr val="bg1"/>
                </a:solidFill>
              </a:rPr>
              <a:t>Плановые</a:t>
            </a:r>
          </a:p>
        </c:rich>
      </c:tx>
      <c:layout>
        <c:manualLayout>
          <c:xMode val="edge"/>
          <c:yMode val="edge"/>
          <c:x val="0.67216041651937664"/>
          <c:y val="8.706263025117912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150</c:v>
                </c:pt>
                <c:pt idx="1">
                  <c:v>228</c:v>
                </c:pt>
                <c:pt idx="2">
                  <c:v>153</c:v>
                </c:pt>
                <c:pt idx="3">
                  <c:v>153</c:v>
                </c:pt>
                <c:pt idx="4">
                  <c:v>153</c:v>
                </c:pt>
                <c:pt idx="5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04128"/>
        <c:axId val="134305664"/>
      </c:barChart>
      <c:catAx>
        <c:axId val="13430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34305664"/>
        <c:crosses val="autoZero"/>
        <c:auto val="1"/>
        <c:lblAlgn val="ctr"/>
        <c:lblOffset val="100"/>
        <c:noMultiLvlLbl val="0"/>
      </c:catAx>
      <c:valAx>
        <c:axId val="134305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rgbClr val="00B0F0"/>
                </a:solidFill>
              </a:defRPr>
            </a:pPr>
            <a:endParaRPr lang="ru-RU"/>
          </a:p>
        </c:txPr>
        <c:crossAx val="134304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b="0" dirty="0" smtClean="0">
                <a:solidFill>
                  <a:schemeClr val="bg1"/>
                </a:solidFill>
              </a:rPr>
              <a:t>Фактические</a:t>
            </a:r>
            <a:endParaRPr lang="ru-RU" sz="1600" b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67216041651937664"/>
          <c:y val="8.706263025117912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115</c:v>
                </c:pt>
                <c:pt idx="1">
                  <c:v>592</c:v>
                </c:pt>
                <c:pt idx="2">
                  <c:v>509</c:v>
                </c:pt>
                <c:pt idx="3">
                  <c:v>411</c:v>
                </c:pt>
                <c:pt idx="4">
                  <c:v>292</c:v>
                </c:pt>
                <c:pt idx="5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181888"/>
        <c:axId val="162183424"/>
      </c:barChart>
      <c:catAx>
        <c:axId val="16218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62183424"/>
        <c:crosses val="autoZero"/>
        <c:auto val="1"/>
        <c:lblAlgn val="ctr"/>
        <c:lblOffset val="100"/>
        <c:noMultiLvlLbl val="0"/>
      </c:catAx>
      <c:valAx>
        <c:axId val="16218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rgbClr val="00B0F0"/>
                </a:solidFill>
              </a:defRPr>
            </a:pPr>
            <a:endParaRPr lang="ru-RU"/>
          </a:p>
        </c:txPr>
        <c:crossAx val="162181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заявлений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146</c:v>
                </c:pt>
                <c:pt idx="1">
                  <c:v>324</c:v>
                </c:pt>
                <c:pt idx="2">
                  <c:v>274</c:v>
                </c:pt>
                <c:pt idx="3">
                  <c:v>225</c:v>
                </c:pt>
                <c:pt idx="4">
                  <c:v>175</c:v>
                </c:pt>
                <c:pt idx="5">
                  <c:v>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Согласовано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72</c:v>
                </c:pt>
                <c:pt idx="1">
                  <c:v>248</c:v>
                </c:pt>
                <c:pt idx="2">
                  <c:v>202</c:v>
                </c:pt>
                <c:pt idx="3">
                  <c:v>186</c:v>
                </c:pt>
                <c:pt idx="4">
                  <c:v>141</c:v>
                </c:pt>
                <c:pt idx="5">
                  <c:v>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Отказано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6.04228131030708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90617091928057E-2"/>
                  <c:y val="-7.5195341232714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897641002851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826225069642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927078061285374E-2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660980055713974E-2"/>
                  <c:y val="-4.101611448857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74</c:v>
                </c:pt>
                <c:pt idx="1">
                  <c:v>75</c:v>
                </c:pt>
                <c:pt idx="2">
                  <c:v>71</c:v>
                </c:pt>
                <c:pt idx="3">
                  <c:v>38</c:v>
                </c:pt>
                <c:pt idx="4">
                  <c:v>34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8236032"/>
        <c:axId val="178246016"/>
      </c:barChart>
      <c:catAx>
        <c:axId val="178236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78246016"/>
        <c:crosses val="autoZero"/>
        <c:auto val="1"/>
        <c:lblAlgn val="ctr"/>
        <c:lblOffset val="100"/>
        <c:noMultiLvlLbl val="0"/>
      </c:catAx>
      <c:valAx>
        <c:axId val="1782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rgbClr val="00B0F0"/>
                </a:solidFill>
              </a:defRPr>
            </a:pPr>
            <a:endParaRPr lang="ru-RU"/>
          </a:p>
        </c:txPr>
        <c:crossAx val="178236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227960782135324"/>
          <c:y val="0.18407386259407871"/>
          <c:w val="0.27649075514243271"/>
          <c:h val="0.303723358903274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87061297493473"/>
          <c:y val="6.6898697079634833E-2"/>
          <c:w val="0.49209484731926684"/>
          <c:h val="0.748693631742066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.14476044203296731"/>
                  <c:y val="1.21633994690245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1866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707730672567914"/>
                  <c:y val="6.08169973451225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2129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из них гражданство РФ получили</c:v>
                </c:pt>
                <c:pt idx="1">
                  <c:v>Участники Программы и члены их семей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1866</c:v>
                </c:pt>
                <c:pt idx="1">
                  <c:v>2129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66099968"/>
        <c:axId val="166941824"/>
      </c:barChart>
      <c:catAx>
        <c:axId val="166099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66941824"/>
        <c:crosses val="autoZero"/>
        <c:auto val="1"/>
        <c:lblAlgn val="ctr"/>
        <c:lblOffset val="100"/>
        <c:noMultiLvlLbl val="0"/>
      </c:catAx>
      <c:valAx>
        <c:axId val="16694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rgbClr val="00B0F0"/>
                </a:solidFill>
              </a:defRPr>
            </a:pPr>
            <a:endParaRPr lang="ru-RU"/>
          </a:p>
        </c:txPr>
        <c:crossAx val="166099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Презнтация\слайд 2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Desktop\Презнтация\слайд 2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3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dows\Desktop\Презнтация\слайд 2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Презнтация\слайд 2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49627760"/>
              </p:ext>
            </p:extLst>
          </p:nvPr>
        </p:nvGraphicFramePr>
        <p:xfrm>
          <a:off x="395536" y="2283718"/>
          <a:ext cx="3816424" cy="24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4690195"/>
              </p:ext>
            </p:extLst>
          </p:nvPr>
        </p:nvGraphicFramePr>
        <p:xfrm>
          <a:off x="4716016" y="2283718"/>
          <a:ext cx="3816424" cy="24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37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Desktop\Презнтация\слайд 2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81039241"/>
              </p:ext>
            </p:extLst>
          </p:nvPr>
        </p:nvGraphicFramePr>
        <p:xfrm>
          <a:off x="683568" y="1779662"/>
          <a:ext cx="77768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3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esktop\Презнтация\слайд 2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dows\Desktop\Презнтация\слайд 2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dows\Desktop\Презнтация\слайд 2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2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Презнтация\слайд 2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4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Windows\Desktop\Презнтация\слайд 2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63932789"/>
              </p:ext>
            </p:extLst>
          </p:nvPr>
        </p:nvGraphicFramePr>
        <p:xfrm>
          <a:off x="575556" y="1851670"/>
          <a:ext cx="799288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406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Windows\Desktop\Презнтация\слайд 2\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41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14</Words>
  <Application>Microsoft Office PowerPoint</Application>
  <PresentationFormat>Экран (16:9)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 LEO</dc:creator>
  <cp:lastModifiedBy>Windows</cp:lastModifiedBy>
  <cp:revision>9</cp:revision>
  <dcterms:created xsi:type="dcterms:W3CDTF">2018-12-12T10:58:02Z</dcterms:created>
  <dcterms:modified xsi:type="dcterms:W3CDTF">2018-12-13T10:32:56Z</dcterms:modified>
</cp:coreProperties>
</file>